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</p:sldIdLst>
  <p:sldSz cx="10080625" cy="7559675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 horzBarState="maximized">
    <p:restoredLeft sz="19926" autoAdjust="0"/>
    <p:restoredTop sz="99839" autoAdjust="0"/>
  </p:normalViewPr>
  <p:slideViewPr>
    <p:cSldViewPr snapToGrid="0" snapToObjects="1">
      <p:cViewPr varScale="1">
        <p:scale>
          <a:sx n="100" d="100"/>
          <a:sy n="100" d="100"/>
        </p:scale>
        <p:origin x="-1144" y="-112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280160" y="2157840"/>
            <a:ext cx="2286000" cy="91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Chapter 12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600" b="1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Analyzing Insertion Sort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baseline="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), like the previous sorts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Best Case: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), since only one comparison is needed and no data is moved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baseline="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is not good enough when sorting large sets of data!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O(</a:t>
            </a:r>
            <a:r>
              <a:rPr lang="en-US" sz="44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log</a:t>
            </a:r>
            <a:r>
              <a:rPr lang="en-US" sz="44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44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Sorts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Sorting a whole array is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baseline="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with those sorts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Splitting the array in half, sorting it, and then merging the two arrays is 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/2)</a:t>
            </a:r>
            <a:r>
              <a:rPr lang="en-US" sz="3200" b="0" strike="noStrike" spc="-1" baseline="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/2)</a:t>
            </a:r>
            <a:r>
              <a:rPr lang="en-US" sz="3200" b="0" strike="noStrike" spc="-1" baseline="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“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divide-and-conquer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” approach can then be applied to each half, giving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sort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Merge Sort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Split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array in half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Recursively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MergeSort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the two halves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Merge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two halves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Base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Case: Arrays of &lt;2 elements are already sorted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Merging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08334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2.8 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Strategy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for merging two sorted arrays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4098" name="Picture 2" descr="\\10.1.1.17\productions\ART\ART PROCESS\Dale_162989_PPT\Dale_161029_Table_JPEG Files\CH12\JPG\fg12_00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328" y="1478536"/>
            <a:ext cx="4778264" cy="503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Merging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08334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2.10 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Merging sorted halves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5122" name="Picture 2" descr="\\10.1.1.17\productions\ART\ART PROCESS\Dale_162989_PPT\Dale_161029_Table_JPEG Files\CH12\JPG\fg12_01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386" y="1490571"/>
            <a:ext cx="7390148" cy="499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Merging Two Arrays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Simultaneously walk through both arrays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&lt;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itemB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copy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into the temp array and get the next item from 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itemB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&lt;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copy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itemB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into the temp array and get the next item from B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 when one of the arrays is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empty;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opy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any remaining elements from the other array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 the temp array into the original array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Analyzing Merge Sort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array is split into smaller and smaller arrays until it is finally split into 1- or 0-element arrays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Merging all of these 1-element arrays into 2-element arrays is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merge repeats for each split, which happens 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times for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total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However, merge sort requires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additional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memory to perform the merge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Merging Levels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445769"/>
            <a:ext cx="10080625" cy="4497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2.11 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Analysis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of the function </a:t>
            </a:r>
            <a:r>
              <a:rPr lang="en-IN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MergeSort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with N = 16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6147" name="Picture 3" descr="\\10.1.1.17\productions\ART\ART PROCESS\Dale_162989_PPT\Dale_161029_Table_JPEG Files\CH12\JPG\fg12_01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24" y="2039537"/>
            <a:ext cx="9481774" cy="417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Quick Sort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Choose a value from the array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 this value to split the array into: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 the values that are less than or equal to the split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 the values that are greater than the split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Recursively quick sort the two subarrays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Originally saw this algorithm in Chapter 7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Analyzing Quick Sort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the arrays are evenly split, 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splits are used and the algorithm is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the array is not split evenly, the algorithm approaches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baseline="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Quick Sort may be inefficient if the data is already mostly sorted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O(log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to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additional memory needed, depending on the splits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Sorting Revisited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Sorting is a very common and useful operation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Efficient sorting algorithms can have large savings for many applications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algorithms are evaluated on: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number of comparisons made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number of times data is moved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amount of additional memory used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 Sort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Turns the array into a heap, then places the root at the last unsorted slot of the array until the heap is depleted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Uses heap operations (ReheapDown) to find the next largest element in the heap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Originally seen in Chapter 9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Analyzing Heap Sort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overhead for building the heap is significant,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), and thus heap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should be avoided for small arrays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ReheapDown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O(log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and is called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times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overall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performance is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initial order of the elements doesn’t matter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additional space is needed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Considerations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Efficiency is not the only thing to consider when choosing which sorting algorithm to use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Big-O ignores constants and other factors, and in some situations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baseline="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may grow slower than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Note: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is the theoretical limit for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sorting;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can’t get better than that!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But maybe we can improve the coefficients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When </a:t>
            </a:r>
            <a:r>
              <a:rPr lang="en-US" sz="44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Small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baseline="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sorts often have low overhead and few actions besides comparison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sorts usually have more overhead and more actions, such as merging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When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small enough, an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baseline="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sort might be faster than an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sort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Eliminating Calls to Functions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Every function call adds some overhead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But replacing each function call with the body of the function makes code less clear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inline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keyword suggests to the compiler to replace a function call with the function body, giving the best of both worlds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useful for functions like Swap that are short and used frequently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Programmer Time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Someone has to take the time to design,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test the sorting algorithms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More complex algorithms are more likely to have errors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Fortunately, we can often rely on standard libraries and packages that have highly optimized and well-debugged implementations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Space Considerations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MergeSort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requires an additional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memory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Depending on the implementation and the data,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QuickSort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may use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memory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HeapSort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more algorithmically complex but uses no additional memory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 the memory constraints of the system and the size of the input when choosing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Keys and Stability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record may contain multiple keys, such as a student’s name, ID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number,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major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of these keys may not be unique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if we want a list sorted by major, but have alphabetical order of names within each major?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 twice, first by name and then by major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only works if the sort is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stable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Stable Sorting Algorithms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stable sort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a sorting algorithm that preserves the order of duplicate keys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 sort is the only algorithm so far that is inherently unstable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algorithms may be unstable depending on their implementation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Stable Sort Example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Start with a list of students: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(ID, Major, Last name)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(01, CHM, Davis)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(02, CSC, Fernandez)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(03, CHM, Patil)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(04, CSC, Albaf)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(05, BIO, Hart)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Goal: sorted alphabetically within majors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Sorting Efficiency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Worst Case: The data is in reverse order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Average Case: Random data, may be somewhat sorted already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Best Case: The array is already sorted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Typically, average and worst case performance are similar, if not identical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many algorithms, the best case is also the same as the other cases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Stable Sort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 by Last Name: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(04, CSC, Albaf)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(01, CHM, Davis)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(02, CSC, Fernandez)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(05, BIO, Hart)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(03, CHM, Patil)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Stable Sort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 by Major: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(05, BIO, Hart)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(01, CHM, Davis)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(03, CHM, Patil)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(04, CSC, Albaf)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(02, CSC, Fernandez)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Stable Sort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 unstable sort would have come up with a different result, such as: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(05, BIO, Hart)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(03, CHM, Patil)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(01, CHM, Davis)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(04, CSC, Albaf)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(02, CSC, Fernandez)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majors are correct, but last names aren’t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Sorting with Pointers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504000" y="1769040"/>
            <a:ext cx="9070920" cy="26224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Moving around large objects is inefficient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Instead, have an array of pointers to those large objects, and have the sort move the pointers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objects don’t move but can still be accessed in sorted order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71" name="Picture 3" descr="\\10.1.1.17\productions\ART\ART PROCESS\Dale_162989_PPT\Dale_161029_Table_JPEG Files\CH12\JPG\fg12_01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2" y="4498760"/>
            <a:ext cx="9578978" cy="192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Shape 2"/>
          <p:cNvSpPr txBox="1"/>
          <p:nvPr/>
        </p:nvSpPr>
        <p:spPr>
          <a:xfrm>
            <a:off x="-1" y="6531818"/>
            <a:ext cx="10080625" cy="3036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2.12 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Sorting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arrays with pointers (a) Before sorting (b) After sorting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Caching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all computer memory is equal, even though we like to pretend it is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takes as much time to access a memory cell as for the computer to execute 100 instructions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processor uses a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cache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 small store of very fast memory, to access a small amount of memory quickly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Caching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cache can store a very limited amount of data and code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example, it may store only a few adjacent list elements, and accessing other list elements requires fetching those elements from memory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algorithm that makes good use of the cache will be faster than other algorithms that don’t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Sorting Algorithms and Caching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Bubble Sort has predictable memory access patterns, and only compares adjacent elements, which complements the cache’s behavior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Selection Sort must search the whole list for the next smallest element, which will not work well with the cache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array of pointers to objects scattered throughout memory defeats the cache, since there’s no way to predict the next access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Radix Sort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Radix sort is not a comparison sort; it does not sort by comparing items against each other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sort considers each position in the key and groups keys by their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radix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Radix: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The number of possibilities for each position; the digits in a number system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lowercase letters have a radix of 26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base-10 digits have a radix of 10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Radix Sort Algorithm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 sorting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three-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digit positive integers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have 10 queues, one for each digit (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0–9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 the items with a 0 in the ones position are inserted into queue[0], etc.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Once all numbers have been sorted into the queues, collect the values from the queues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Repeat these steps with the tens and hundreds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positions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Radix Sort Example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-1" y="6448425"/>
            <a:ext cx="10080625" cy="5485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2.14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Queues after each pass (a) Queues after 1st pass (b) Queues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after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2nd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pass (c) Queues after 3rd pass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8193" name="Picture 1" descr="\\10.1.1.17\productions\ART\ART PROCESS\Dale_162989_PPT\Dale_161029_Table_JPEG Files\CH12\JPG\fg12_01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" y="1330017"/>
            <a:ext cx="8796337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Straight Selection Sort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Set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“current” to the first index of the array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Find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smallest value in the array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Swap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smallest value with the value in current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Increment current and repeat steps 2–4 until the end of the array is reached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 descr="\\10.1.1.17\productions\ART\ART PROCESS\Dale_162989_PPT\Dale_161029_Table_JPEG Files\CH12\JPG\fg12_00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90" y="4525228"/>
            <a:ext cx="9840570" cy="185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Shape 2"/>
          <p:cNvSpPr txBox="1"/>
          <p:nvPr/>
        </p:nvSpPr>
        <p:spPr>
          <a:xfrm>
            <a:off x="-853" y="6550702"/>
            <a:ext cx="10080625" cy="2558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2.1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Example of straight selection sort (sorted elements are shaded)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Radix Sort Examples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853" y="6071016"/>
            <a:ext cx="10080625" cy="3297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2.13 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Array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after each pass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9218" name="Picture 2" descr="\\10.1.1.17\productions\ART\ART PROCESS\Dale_162989_PPT\Dale_161029_Table_JPEG Files\CH12\JPG\fg12_01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2743284"/>
            <a:ext cx="9786820" cy="317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Radix Sort’s ItemType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Radix Sort must be able to extract a number for each position in the key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varies between types and is handled by the client code by changing ItemType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Radix Sort needs to know the length of the keys and the radix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Analyzing Radix Sort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Each item 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is processed once for each position in the key 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Radix sort is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therefore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*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), but since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likely small relative to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it’s simply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Extra memory is needed for the queues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extra memory is needed if linked lists and linked queues are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used;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alues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 be moved from list to queue by changing the pointers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Parallel Merge Sort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Sometimes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just isn’t enough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Parallel processing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performs multiple operations simultaneously, unlike the usual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serial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(or sequential)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processing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Merge sort divides the work into independent parts, which makes it an ideal candidate for splitting among several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threads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Thread for Every Merge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the first attempt at parallelizing Merge Sort, create a new thread for every recursive call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Each parent thread waits for the two child threads it spawns to finish, then merges the now-sorted arrays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approach causes incredible slowdowns and will crash the program on large inputs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Each thread has a lot of overhead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Chunks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 a certain array size, threads cost more than they could possible save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When the array is larger than a particular size, spawn new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threads;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therwise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 regular sequential merge sort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chunk size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how large arrays must be in order to create more threads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passed as a parameter to Merge Sort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Different Chunk Sizes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504000" y="6063915"/>
            <a:ext cx="9070920" cy="8903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Note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that the results are machine dependent. This is a quad-core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machine,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which can handle at most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eight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threads at once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43" name="Picture 3" descr="\\10.1.1.17\productions\ART\ART PROCESS\Dale_162989_PPT\Dale_161029_Table_JPEG Files\CH12\JPG\tab12_00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6" y="1379005"/>
            <a:ext cx="9607550" cy="42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Shape 2"/>
          <p:cNvSpPr txBox="1"/>
          <p:nvPr/>
        </p:nvSpPr>
        <p:spPr>
          <a:xfrm>
            <a:off x="-1" y="5648118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Table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2.3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dirty="0"/>
              <a:t>Performance of Parallel Merge Sort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Parallel Gains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From the table, spawning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eight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threads greatly increased performance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But shouldn’t the execution time be 1/8th of the time for a single thread?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No, because merging the arrays is still serial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Parallel Merging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merging the arrays be made parallel?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could try splitting the arrays similar to how quick sort does, by finding a split point and having each thread merge all the values below or above the split value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But, like quick sort, this could cause very uneven splits and be even more inefficient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Parallel merging is very complex with little gain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Avoiding Parallel Access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Merge Sort works well in parallel because each divided part is independent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None of the threads access parts of the array that another thread is using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kind of interaction can lead to incorrect and unpredictable results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Analyzing Selection Sort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very simple, easy-to-understand algorithm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iterations are performed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Iteration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checks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 – 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items to find the next smallest value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There are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 * (N – 1)/2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comparisons total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Therefore,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selection sort is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baseline="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Even in the best case, it’s still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baseline="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Parallelism Worth It?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Parallel merge sort, in this example, was 5.5 times faster than sequential merge sort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Larger data sets and faster, more parallel-capable machines will have even better gains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But parallel computing has complex code and complex bugs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Overall, parallelism is worth it, if it is implemented correctly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Bubble Sort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Set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“current” to the first index of the array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For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every index from the end of the list to 1, swap adjacent pairs of elements that are out of order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Increment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current and repeat steps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2–3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Stop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when current is at the end of the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414024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2.3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Example of bubble sort (sorted elements are shaded)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050" name="Picture 2" descr="\\10.1.1.17\productions\ART\ART PROCESS\Dale_162989_PPT\Dale_161029_Table_JPEG Files\CH12\JPG\fg12_00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9" y="4502234"/>
            <a:ext cx="9721382" cy="182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Bubble Sort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name comes from how smaller elements “bubble up” to the top of the array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inner loop compares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values [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index] &lt;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values [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index-1], and swaps the two values if it evaluates to true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smallest value is brought to the front of the unsorted portion of the array during iteration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Analyzing Bubble Sort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Takes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N-1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iterations, because the last iteration puts two values in order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Each iteration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performs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N-I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comparisons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Bubble sort is therefore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baseline="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 may perform several swaps per iteration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best case better? An already-sorted array needs only 1 iteration, so the base case is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Insertion Sort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Acts like inserting elements into a sorted array, including moving elements down if necessary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Uses swapping (like Bubble Sort) to find the correct position of the next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0" y="6606006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2.5 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Example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of the insertion sort algorithm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3074" name="Picture 2" descr="\\10.1.1.17\productions\ART\ART PROCESS\Dale_162989_PPT\Dale_161029_Table_JPEG Files\CH12\JPG\fg12_00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1" y="4541759"/>
            <a:ext cx="9959278" cy="18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</TotalTime>
  <Words>2465</Words>
  <Application>Microsoft Macintosh PowerPoint</Application>
  <PresentationFormat>Custom</PresentationFormat>
  <Paragraphs>243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/>
  <dc:description/>
  <cp:lastModifiedBy>Julie Bolduc</cp:lastModifiedBy>
  <cp:revision>17</cp:revision>
  <dcterms:created xsi:type="dcterms:W3CDTF">2016-08-21T16:57:25Z</dcterms:created>
  <dcterms:modified xsi:type="dcterms:W3CDTF">2016-09-02T19:38:26Z</dcterms:modified>
  <dc:language>en-US</dc:language>
</cp:coreProperties>
</file>